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_GLOBE_FULL_IMAGE-S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7391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3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43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764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AE344E-85B8-E24A-8CC8-714D95FDCF2B}" type="slidenum">
              <a:rPr lang="en-US">
                <a:solidFill>
                  <a:srgbClr val="FFFFFF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222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B380-C13B-804A-BB09-F75890179178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200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02B0-7359-9947-8B27-861BDA1CC648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2575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33FF5-CAE8-5E45-B378-0455B2D52F99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7474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0D42E-BDFC-D643-AD64-AB097B3DC68B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765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8F13D-48AB-A244-86B2-9E7E777B9C6E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490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D272-AAEC-F54B-AAED-46AB9D533FE8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650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96763-F3A0-7D49-8F5D-DBC0D6862F06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377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27426-1B93-1A4B-B0AB-849999405784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522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818DC-CA5A-8F4A-AE6D-D76B8DF8F1DA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437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36AA-F95F-E14F-A94A-20F1D8776645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740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00BE6-6A84-0D48-9E01-E960B980DFAB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843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0982-AA40-9240-9B37-D7D99795490B}" type="slidenum">
              <a:rPr 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80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cs typeface="+mn-cs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6B728A-D754-2F4F-A0D5-6962837BF010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pic>
        <p:nvPicPr>
          <p:cNvPr id="1031" name="Picture 16" descr="ES_07_NoUnav_Ban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68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21765"/>
            <a:ext cx="7772400" cy="10668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accent3"/>
                </a:solidFill>
              </a:rPr>
              <a:t>Seismic Sensors of the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Alaska Transportable Array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818DC-CA5A-8F4A-AE6D-D76B8DF8F1DA}" type="slidenum">
              <a:rPr lang="en-US" smtClean="0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04" y="910246"/>
            <a:ext cx="6925034" cy="59129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894398"/>
            <a:ext cx="2180643" cy="56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193 New TA Stations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28 TA Station Upgrades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5</a:t>
            </a:r>
            <a:r>
              <a:rPr lang="en-US" sz="2400" dirty="0" smtClean="0">
                <a:solidFill>
                  <a:schemeClr val="tx1"/>
                </a:solidFill>
              </a:rPr>
              <a:t>9 Existing Stations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280 Total Stations</a:t>
            </a:r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21765"/>
            <a:ext cx="7772400" cy="10668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accent3"/>
                </a:solidFill>
              </a:rPr>
              <a:t>Meteorological Sensors of the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Alaska Transportable Array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818DC-CA5A-8F4A-AE6D-D76B8DF8F1DA}" type="slidenum">
              <a:rPr lang="en-US" smtClean="0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17" y="910246"/>
            <a:ext cx="6961408" cy="59129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894398"/>
            <a:ext cx="2180643" cy="56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132 </a:t>
            </a:r>
            <a:r>
              <a:rPr lang="en-US" sz="2400" dirty="0" err="1" smtClean="0">
                <a:solidFill>
                  <a:schemeClr val="tx1"/>
                </a:solidFill>
              </a:rPr>
              <a:t>Vaisala</a:t>
            </a:r>
            <a:r>
              <a:rPr lang="en-US" sz="2400" dirty="0" smtClean="0">
                <a:solidFill>
                  <a:schemeClr val="tx1"/>
                </a:solidFill>
              </a:rPr>
              <a:t> MET Sensors measuring: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Wind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Temperature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Humidity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Pressure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Precipitation Intensity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280 stations with infrasound and pressure sensors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21765"/>
            <a:ext cx="7772400" cy="10668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accent3"/>
                </a:solidFill>
              </a:rPr>
              <a:t>Strong Motion Sensors of the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Alaska Transportable Array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818DC-CA5A-8F4A-AE6D-D76B8DF8F1DA}" type="slidenum">
              <a:rPr lang="en-US" smtClean="0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10" y="910246"/>
            <a:ext cx="6915823" cy="59129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894398"/>
            <a:ext cx="2180643" cy="56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15 Strong Motion Sensors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New </a:t>
            </a:r>
            <a:r>
              <a:rPr lang="en-US" sz="2000" dirty="0" err="1" smtClean="0">
                <a:solidFill>
                  <a:schemeClr val="tx1"/>
                </a:solidFill>
              </a:rPr>
              <a:t>episensors</a:t>
            </a:r>
            <a:r>
              <a:rPr lang="en-US" sz="2000" dirty="0" smtClean="0">
                <a:solidFill>
                  <a:schemeClr val="tx1"/>
                </a:solidFill>
              </a:rPr>
              <a:t> installed at stations along the Aleutian </a:t>
            </a:r>
            <a:r>
              <a:rPr lang="en-US" sz="2000" dirty="0" err="1" smtClean="0">
                <a:solidFill>
                  <a:schemeClr val="tx1"/>
                </a:solidFill>
              </a:rPr>
              <a:t>subduction</a:t>
            </a:r>
            <a:r>
              <a:rPr lang="en-US" sz="2000" dirty="0" smtClean="0">
                <a:solidFill>
                  <a:schemeClr val="tx1"/>
                </a:solidFill>
              </a:rPr>
              <a:t> zone to complement the existing footprint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21765"/>
            <a:ext cx="7772400" cy="10668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accent3"/>
                </a:solidFill>
              </a:rPr>
              <a:t>Soil Temperature Sensors of the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Alaska Transportable Array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818DC-CA5A-8F4A-AE6D-D76B8DF8F1DA}" type="slidenum">
              <a:rPr lang="en-US" smtClean="0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43" y="910647"/>
            <a:ext cx="6963357" cy="59121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894398"/>
            <a:ext cx="2180643" cy="56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78 Soil Temperature Sensors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Installed alongside TA stations, collecting data autonomously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86</Words>
  <Application>Microsoft Macintosh PowerPoint</Application>
  <PresentationFormat>On-screen Show (4:3)</PresentationFormat>
  <Paragraphs>31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Circle Strokes</vt:lpstr>
      <vt:lpstr>Seismic Sensors of the  Alaska Transportable Array</vt:lpstr>
      <vt:lpstr>Meteorological Sensors of the  Alaska Transportable Array</vt:lpstr>
      <vt:lpstr>Strong Motion Sensors of the  Alaska Transportable Array</vt:lpstr>
      <vt:lpstr>Soil Temperature Sensors of the  Alaska Transportable Array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Meteorological Sensors of the  Alaska Transportable Array</dc:title>
  <dc:creator>K</dc:creator>
  <cp:lastModifiedBy>K</cp:lastModifiedBy>
  <cp:revision>9</cp:revision>
  <dcterms:created xsi:type="dcterms:W3CDTF">2017-10-16T23:36:09Z</dcterms:created>
  <dcterms:modified xsi:type="dcterms:W3CDTF">2017-10-17T01:27:01Z</dcterms:modified>
</cp:coreProperties>
</file>